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gif>
</file>

<file path=ppt/media/image3.png>
</file>

<file path=ppt/media/image4.gif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c70e2546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c70e2546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7d075ba48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7d075ba48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ce411c91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ce411c91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ce411c91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ce411c91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ce411c91f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ce411c91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c70e2546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7c70e2546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gif"/><Relationship Id="rId4" Type="http://schemas.openxmlformats.org/officeDocument/2006/relationships/image" Target="../media/image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Progress	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Maurice - Week 3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</a:t>
            </a:r>
            <a:r>
              <a:rPr lang="en"/>
              <a:t>azebo_ros _control for respawn and actuation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8750" y="1128700"/>
            <a:ext cx="4183549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0075" y="1128700"/>
            <a:ext cx="418355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OpenAI_ROS Package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 b="48762" l="0" r="0" t="0"/>
          <a:stretch/>
        </p:blipFill>
        <p:spPr>
          <a:xfrm>
            <a:off x="311700" y="1166800"/>
            <a:ext cx="4393500" cy="2698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 rotWithShape="1">
          <a:blip r:embed="rId4">
            <a:alphaModFix/>
          </a:blip>
          <a:srcRect b="0" l="0" r="0" t="51152"/>
          <a:stretch/>
        </p:blipFill>
        <p:spPr>
          <a:xfrm>
            <a:off x="4841025" y="1481038"/>
            <a:ext cx="4149698" cy="24299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" name="Google Shape;70;p15"/>
          <p:cNvCxnSpPr/>
          <p:nvPr/>
        </p:nvCxnSpPr>
        <p:spPr>
          <a:xfrm>
            <a:off x="986325" y="3878325"/>
            <a:ext cx="3710700" cy="4557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15"/>
          <p:cNvCxnSpPr/>
          <p:nvPr/>
        </p:nvCxnSpPr>
        <p:spPr>
          <a:xfrm rot="-5400000">
            <a:off x="3247300" y="2726875"/>
            <a:ext cx="3073200" cy="1905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" name="Google Shape;72;p15"/>
          <p:cNvCxnSpPr/>
          <p:nvPr/>
        </p:nvCxnSpPr>
        <p:spPr>
          <a:xfrm>
            <a:off x="4879150" y="1302450"/>
            <a:ext cx="579900" cy="1740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" name="Google Shape;73;p15"/>
          <p:cNvSpPr txBox="1"/>
          <p:nvPr/>
        </p:nvSpPr>
        <p:spPr>
          <a:xfrm>
            <a:off x="311700" y="4408400"/>
            <a:ext cx="8520600" cy="6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Need to ask Matt questions about inheritance later.. Not sure how initialization over inherited classes work (should I re-implement methods? Examples for controller connection and commonly named methods)</a:t>
            </a:r>
            <a:endParaRPr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OpenAI Gym Environment in ROS/Gazebo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017725"/>
            <a:ext cx="8520600" cy="39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Custom Env class: </a:t>
            </a:r>
            <a:r>
              <a:rPr lang="en">
                <a:solidFill>
                  <a:srgbClr val="00FF00"/>
                </a:solidFill>
              </a:rPr>
              <a:t>Done </a:t>
            </a:r>
            <a:r>
              <a:rPr lang="en">
                <a:solidFill>
                  <a:srgbClr val="FF0000"/>
                </a:solidFill>
              </a:rPr>
              <a:t>(need to clarify hierarchy (Gzb → Robot → Plen)</a:t>
            </a:r>
            <a:endParaRPr>
              <a:solidFill>
                <a:srgbClr val="FF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Init: </a:t>
            </a:r>
            <a:r>
              <a:rPr lang="en">
                <a:solidFill>
                  <a:srgbClr val="FF0000"/>
                </a:solidFill>
              </a:rPr>
              <a:t>Interfacing with</a:t>
            </a:r>
            <a:r>
              <a:rPr lang="en"/>
              <a:t> Parent Classes? (and Child Classes later) - </a:t>
            </a:r>
            <a:r>
              <a:rPr lang="en">
                <a:solidFill>
                  <a:srgbClr val="FF0000"/>
                </a:solidFill>
              </a:rPr>
              <a:t>Super Function?</a:t>
            </a:r>
            <a:endParaRPr>
              <a:solidFill>
                <a:srgbClr val="FF00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get_obs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Get pose, contact force, joint effort, other sensor readings (imu, etc)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Joint_Pub Object: </a:t>
            </a:r>
            <a:r>
              <a:rPr lang="en">
                <a:solidFill>
                  <a:srgbClr val="00FF00"/>
                </a:solidFill>
              </a:rPr>
              <a:t>Done</a:t>
            </a:r>
            <a:endParaRPr>
              <a:solidFill>
                <a:srgbClr val="00FF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Setup joint controller publishers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Set initial joint positions (0 array)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Move joint method (loop across joints, set desired values, increment, pause)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Check publisher connection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Load/Unload controllers: sometimes useful if TF timestamp out of sync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ROS_ENV Import: </a:t>
            </a:r>
            <a:r>
              <a:rPr lang="en">
                <a:solidFill>
                  <a:srgbClr val="FF9900"/>
                </a:solidFill>
              </a:rPr>
              <a:t>Already Exists - modifying slightly for continuous actions</a:t>
            </a:r>
            <a:endParaRPr>
              <a:solidFill>
                <a:srgbClr val="FF9900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Reset (tele model, pause, g OFF, joints to zero, unpause, g ON)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Step: action → obs → reward (task env)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Set gravity, pause, unpause</a:t>
            </a:r>
            <a:endParaRPr/>
          </a:p>
        </p:txBody>
      </p:sp>
      <p:sp>
        <p:nvSpPr>
          <p:cNvPr id="80" name="Google Shape;80;p16"/>
          <p:cNvSpPr txBox="1"/>
          <p:nvPr/>
        </p:nvSpPr>
        <p:spPr>
          <a:xfrm>
            <a:off x="6851400" y="4228275"/>
            <a:ext cx="21777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FF"/>
                </a:solidFill>
              </a:rPr>
              <a:t>Next: Task Environment</a:t>
            </a:r>
            <a:endParaRPr>
              <a:solidFill>
                <a:srgbClr val="99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FF"/>
                </a:solidFill>
              </a:rPr>
              <a:t>Next: Agent</a:t>
            </a:r>
            <a:endParaRPr>
              <a:solidFill>
                <a:srgbClr val="9900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FF"/>
                </a:solidFill>
              </a:rPr>
              <a:t>Then: Training Script</a:t>
            </a:r>
            <a:endParaRPr>
              <a:solidFill>
                <a:srgbClr val="9900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Reward Function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8234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Assembly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Servo attachment works well.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Tweaking values for servo horn insert in pic.</a:t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 rotWithShape="1">
          <a:blip r:embed="rId3">
            <a:alphaModFix/>
          </a:blip>
          <a:srcRect b="0" l="0" r="0" t="31926"/>
          <a:stretch/>
        </p:blipFill>
        <p:spPr>
          <a:xfrm>
            <a:off x="4974675" y="1152475"/>
            <a:ext cx="3857626" cy="350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do by next meeting:</a:t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Finish Task Environment (Monday)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Finish Writing Agent (Saturday)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 on Inv. Pendulum for Validation (Saturday)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Training Script + start training PLEN in Gazebo (</a:t>
            </a:r>
            <a:r>
              <a:rPr lang="en"/>
              <a:t>Tuesday-Wednesday</a:t>
            </a:r>
            <a:r>
              <a:rPr lang="en"/>
              <a:t>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